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包含 游戏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 descr="社交网络的手机截图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10" name="图片 9" descr="社交网络的手机截图&#10;&#10;低可信度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jpe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DB2A-5E1A-4DEC-AF54-213CC40B9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4B90-26B5-4FDD-AFB1-8A082B23F1D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9" name="图片 8" descr="手机屏幕截图&#10;&#10;中度可信度描述已自动生成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608797"/>
            <a:ext cx="9144000" cy="238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176154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苏 永飞</dc:creator>
  <cp:lastModifiedBy>周超</cp:lastModifiedBy>
  <cp:revision>6</cp:revision>
  <dcterms:created xsi:type="dcterms:W3CDTF">2022-08-11T14:48:00Z</dcterms:created>
  <dcterms:modified xsi:type="dcterms:W3CDTF">2022-08-15T10:40:12Z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043A07D842EA447E9129D51298FB5943</vt:lpwstr>
  </property>
  <property fmtid="{D5CDD505-2E9C-101B-9397-08002B2CF9AE}" pid="3" name="KSOProductBuildVer">
    <vt:lpwstr>2052-11.1.0.12302</vt:lpwstr>
  </property>
</Properties>
</file>