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4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4.xml><?xml version="1.0" encoding="utf-8"?>
<p:tagLst xmlns:p="http://schemas.openxmlformats.org/presentationml/2006/main">
  <p:tag name="COMMONDATA" val="eyJoZGlkIjoiYmU0ZjUyNDNkZjM1MmNlNGYxNTlkYTZiZmY3MzEzM2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DELL</cp:lastModifiedBy>
  <cp:revision>177</cp:revision>
  <dcterms:created xsi:type="dcterms:W3CDTF">2019-06-19T02:08:00Z</dcterms:created>
  <dcterms:modified xsi:type="dcterms:W3CDTF">2022-08-15T03:08:31Z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B664450BC9C44B66B9B3ABD5584C3B9D</vt:lpwstr>
  </property>
</Properties>
</file>