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41BC"/>
    <a:srgbClr val="0611A1"/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64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1121410" y="1550035"/>
            <a:ext cx="2232000" cy="30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3" name="直接连接符 12"/>
          <p:cNvCxnSpPr/>
          <p:nvPr/>
        </p:nvCxnSpPr>
        <p:spPr>
          <a:xfrm>
            <a:off x="3811905" y="1550035"/>
            <a:ext cx="0" cy="3744595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4540250" y="1694180"/>
            <a:ext cx="5133975" cy="1296670"/>
          </a:xfrm>
          <a:prstGeom prst="rect">
            <a:avLst/>
          </a:prstGeom>
        </p:spPr>
        <p:txBody>
          <a:bodyPr wrap="square">
            <a:spAutoFit/>
          </a:bodyPr>
          <a:p>
            <a:pPr marL="285750" indent="-285750" algn="just">
              <a:lnSpc>
                <a:spcPct val="140000"/>
              </a:lnSpc>
              <a:buClrTx/>
              <a:buSzTx/>
              <a:buFont typeface="Wingdings" panose="05000000000000000000" charset="0"/>
              <a:buChar char="u"/>
            </a:pPr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XXXXXXXXXXXXXXXXXXXXXXXXX</a:t>
            </a:r>
            <a:endParaRPr lang="en-US" altLang="zh-CN" sz="1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285750" indent="-285750" algn="just">
              <a:lnSpc>
                <a:spcPct val="140000"/>
              </a:lnSpc>
              <a:buClrTx/>
              <a:buSzTx/>
              <a:buFont typeface="Wingdings" panose="05000000000000000000" charset="0"/>
              <a:buChar char="u"/>
            </a:pPr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XXXXXXXXXXXXXXXXXXXXXXXXXXXXXXXXXXXXXXXX</a:t>
            </a:r>
            <a:endParaRPr lang="en-US" altLang="zh-CN" sz="1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285750" indent="-285750" algn="just">
              <a:lnSpc>
                <a:spcPct val="140000"/>
              </a:lnSpc>
              <a:buClrTx/>
              <a:buSzTx/>
              <a:buFont typeface="Wingdings" panose="05000000000000000000" charset="0"/>
              <a:buChar char="u"/>
            </a:pPr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XXXXXXXXXXXXXXXXXXXXXXXXXXXXXXX</a:t>
            </a:r>
            <a:endParaRPr lang="en-US" altLang="zh-CN" sz="1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285750" indent="-285750" algn="just">
              <a:lnSpc>
                <a:spcPct val="140000"/>
              </a:lnSpc>
              <a:buClrTx/>
              <a:buSzTx/>
              <a:buFont typeface="Wingdings" panose="05000000000000000000" charset="0"/>
              <a:buChar char="u"/>
            </a:pPr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XXXXXXXXXXXXXXXXXXXX</a:t>
            </a:r>
            <a:endParaRPr lang="en-US" altLang="zh-CN" sz="14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538593" y="4721860"/>
            <a:ext cx="139763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专家姓名</a:t>
            </a:r>
            <a:endParaRPr lang="zh-CN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562735" y="2810510"/>
            <a:ext cx="13398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专家照片</a:t>
            </a:r>
            <a:endParaRPr lang="zh-CN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259580" y="1550035"/>
            <a:ext cx="6759575" cy="374459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6289675" y="3245485"/>
            <a:ext cx="232981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专家简介</a:t>
            </a:r>
            <a:endParaRPr lang="zh-CN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1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字体：微软雅黑</a:t>
            </a:r>
            <a:endParaRPr lang="zh-CN" altLang="en-US" sz="1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1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字号：</a:t>
            </a:r>
            <a:r>
              <a:rPr lang="en-US" altLang="zh-CN" sz="1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14</a:t>
            </a:r>
            <a:r>
              <a:rPr lang="zh-CN" altLang="en-US" sz="1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号</a:t>
            </a:r>
            <a:endParaRPr lang="zh-CN" altLang="en-US" sz="1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1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字数：</a:t>
            </a:r>
            <a:r>
              <a:rPr lang="en-US" altLang="zh-CN" sz="1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altLang="zh-CN" sz="1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00</a:t>
            </a:r>
            <a:r>
              <a:rPr lang="zh-CN" altLang="en-US" sz="1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字以内</a:t>
            </a:r>
            <a:endParaRPr lang="zh-CN" altLang="en-US" sz="1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COMMONDATA" val="eyJoZGlkIjoiMWE0NzQyOWUzOThlNjU0MDA3OTFkMWVmMTdkOTI0ODkifQ=="/>
  <p:tag name="KSO_WPP_MARK_KEY" val="7e4c063c-dfd0-4813-8598-fa96d224ab85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</Words>
  <Application>WPS 演示</Application>
  <PresentationFormat>宽屏</PresentationFormat>
  <Paragraphs>14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   . 阿冰</cp:lastModifiedBy>
  <cp:revision>175</cp:revision>
  <dcterms:created xsi:type="dcterms:W3CDTF">2019-06-19T02:08:00Z</dcterms:created>
  <dcterms:modified xsi:type="dcterms:W3CDTF">2022-10-19T07:07:44Z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2052-11.1.0.12598</vt:lpwstr>
  </property>
  <property fmtid="{D5CDD505-2E9C-101B-9397-08002B2CF9AE}" pid="3" name="ICV">
    <vt:lpwstr>C7A76A9D7DB44279A01295D3E5FB0A28</vt:lpwstr>
  </property>
</Properties>
</file>