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9" r:id="rId3"/>
    <p:sldId id="257" r:id="rId4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74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980902"/>
            <a:ext cx="10515600" cy="70978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5770" y="2803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8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E0NzQyOWUzOThlNjU0MDA3OTFkMWVmMTdkOTI0OD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宽屏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jacky69</dc:creator>
  <cp:lastModifiedBy>x</cp:lastModifiedBy>
  <cp:revision>14</cp:revision>
  <dcterms:created xsi:type="dcterms:W3CDTF">2021-05-06T03:29:00Z</dcterms:created>
  <dcterms:modified xsi:type="dcterms:W3CDTF">2022-10-19T10:31:45Z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71D559C3F6AB4A3886D8C832BDF13E76</vt:lpwstr>
  </property>
  <property fmtid="{D5CDD505-2E9C-101B-9397-08002B2CF9AE}" pid="3" name="KSOProductBuildVer">
    <vt:lpwstr>2052-11.1.0.12598</vt:lpwstr>
  </property>
</Properties>
</file>