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56" r:id="rId3"/>
    <p:sldId id="258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51D52-A0C2-4379-81F1-C39D2AD5B0C4}" type="datetimeFigureOut">
              <a:rPr lang="zh-CN" altLang="en-US" smtClean="0"/>
              <a:t>2022/10/20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F8BE-1F72-4882-AF97-D2FBFFE15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04356"/>
            <a:ext cx="7772400" cy="1465812"/>
          </a:xfrm>
        </p:spPr>
        <p:txBody>
          <a:bodyPr anchor="ctr">
            <a:noAutofit/>
          </a:bodyPr>
          <a:lstStyle/>
          <a:p>
            <a:endParaRPr lang="zh-CN" altLang="en-US" sz="4400" dirty="0">
              <a:solidFill>
                <a:schemeClr val="bg1"/>
              </a:solidFill>
              <a:latin typeface="思源黑体 Bold" panose="020B0800000000000000" charset="-122"/>
              <a:ea typeface="思源黑体 Bold" panose="020B08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647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0090" y="273281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zh-CN" altLang="en-US" sz="8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8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E0NzQyOWUzOThlNjU0MDA3OTFkMWVmMTdkOTI0ODkifQ=="/>
  <p:tag name="KSO_WPP_MARK_KEY" val="ef633a91-26dc-4467-82e8-2df76b98f93f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</Words>
  <Application>Microsoft Office PowerPoint</Application>
  <PresentationFormat>全屏显示(4:3)</PresentationFormat>
  <Paragraphs>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等线</vt:lpstr>
      <vt:lpstr>等线 Light</vt:lpstr>
      <vt:lpstr>思源黑体 Bold</vt:lpstr>
      <vt:lpstr>微软雅黑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谢谢！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jacky69</dc:creator>
  <cp:lastModifiedBy>x</cp:lastModifiedBy>
  <cp:revision>20</cp:revision>
  <dcterms:created xsi:type="dcterms:W3CDTF">2021-05-06T03:29:00Z</dcterms:created>
  <dcterms:modified xsi:type="dcterms:W3CDTF">2022-10-20T03:21:43Z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631EB46D4400461794DE243FEB22094A</vt:lpwstr>
  </property>
  <property fmtid="{D5CDD505-2E9C-101B-9397-08002B2CF9AE}" pid="3" name="KSOProductBuildVer">
    <vt:lpwstr>2052-11.1.0.12598</vt:lpwstr>
  </property>
</Properties>
</file>