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03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06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E0NzQyOWUzOThlNjU0MDA3OTFkMWVmMTdkOTI0ODkifQ=="/>
  <p:tag name="KSO_WPP_MARK_KEY" val="ef633a91-26dc-4467-82e8-2df76b98f93f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全屏显示(4:3)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jacky69</dc:creator>
  <cp:lastModifiedBy>x</cp:lastModifiedBy>
  <cp:revision>19</cp:revision>
  <dcterms:created xsi:type="dcterms:W3CDTF">2021-05-06T03:29:00Z</dcterms:created>
  <dcterms:modified xsi:type="dcterms:W3CDTF">2022-10-20T03:23:48Z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631EB46D4400461794DE243FEB22094A</vt:lpwstr>
  </property>
  <property fmtid="{D5CDD505-2E9C-101B-9397-08002B2CF9AE}" pid="3" name="KSOProductBuildVer">
    <vt:lpwstr>2052-11.1.0.12598</vt:lpwstr>
  </property>
</Properties>
</file>